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7" r:id="rId4"/>
    <p:sldId id="259" r:id="rId5"/>
    <p:sldId id="260" r:id="rId6"/>
    <p:sldId id="261" r:id="rId7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5" d="100"/>
          <a:sy n="95" d="100"/>
        </p:scale>
        <p:origin x="66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976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2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7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9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 smtClean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6943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 smtClean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280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5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3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3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02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94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1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23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3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16016" y="3363838"/>
            <a:ext cx="392392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b="1" dirty="0" err="1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Réalisé</a:t>
            </a:r>
            <a:r>
              <a:rPr kumimoji="0" lang="en-US" altLang="ko-KR" sz="1400" b="1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par :			</a:t>
            </a:r>
          </a:p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Mélek Rebai		</a:t>
            </a:r>
          </a:p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altLang="ko-KR" sz="1400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Achraf Bellil		</a:t>
            </a:r>
          </a:p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fr-FR" altLang="ko-KR" sz="1400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Amir Elamine		</a:t>
            </a:r>
            <a:endParaRPr kumimoji="0" lang="en-US" altLang="ko-KR" sz="1400" dirty="0">
              <a:solidFill>
                <a:schemeClr val="accent5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328" y="3631418"/>
            <a:ext cx="1530315" cy="10859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301" y="1582987"/>
            <a:ext cx="3170195" cy="122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Problématique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51520" y="1491630"/>
            <a:ext cx="7704856" cy="19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fr-FR" altLang="ko-KR" dirty="0">
                <a:latin typeface="Arial" pitchFamily="34" charset="0"/>
                <a:cs typeface="Arial" pitchFamily="34" charset="0"/>
              </a:rPr>
              <a:t>Nos problèmes aujourd'hui c'est que nous ne pouvons pas ou nous n'avons pas le temps de choisir des amis qui correspondent à notre profil désiré.</a:t>
            </a:r>
            <a:endParaRPr lang="ko-KR" altLang="en-US" dirty="0">
              <a:latin typeface="Arial" pitchFamily="34" charset="0"/>
              <a:cs typeface="Arial" pitchFamily="34" charset="0"/>
            </a:endParaRPr>
          </a:p>
          <a:p>
            <a:pPr>
              <a:spcBef>
                <a:spcPct val="20000"/>
              </a:spcBef>
            </a:pP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ct val="20000"/>
              </a:spcBef>
            </a:pP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Donc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il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une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grande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probabilité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d'arrêter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la relation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rapidement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>
              <a:spcBef>
                <a:spcPct val="20000"/>
              </a:spcBef>
            </a:pPr>
            <a:endParaRPr lang="fr-FR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370" y="3363838"/>
            <a:ext cx="2998862" cy="178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9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1990056" y="1664245"/>
            <a:ext cx="6974432" cy="2995737"/>
          </a:xfrm>
        </p:spPr>
        <p:txBody>
          <a:bodyPr/>
          <a:lstStyle/>
          <a:p>
            <a:pPr algn="just"/>
            <a:r>
              <a:rPr lang="fr-FR" dirty="0" smtClean="0">
                <a:latin typeface="Arial" pitchFamily="34" charset="0"/>
                <a:cs typeface="Arial" pitchFamily="34" charset="0"/>
              </a:rPr>
              <a:t>	Notre </a:t>
            </a:r>
            <a:r>
              <a:rPr lang="fr-FR" dirty="0">
                <a:latin typeface="Arial" pitchFamily="34" charset="0"/>
                <a:cs typeface="Arial" pitchFamily="34" charset="0"/>
              </a:rPr>
              <a:t>solution, nous l'appelons Match to </a:t>
            </a:r>
            <a:r>
              <a:rPr lang="fr-FR" dirty="0" err="1">
                <a:latin typeface="Arial" pitchFamily="34" charset="0"/>
                <a:cs typeface="Arial" pitchFamily="34" charset="0"/>
              </a:rPr>
              <a:t>Meet</a:t>
            </a:r>
            <a:r>
              <a:rPr lang="fr-FR" dirty="0">
                <a:latin typeface="Arial" pitchFamily="34" charset="0"/>
                <a:cs typeface="Arial" pitchFamily="34" charset="0"/>
              </a:rPr>
              <a:t>, est une application qui permet à l'utilisateur de trouver une personne conforme aux désire de l'utilisateur </a:t>
            </a:r>
            <a:r>
              <a:rPr lang="fr-FR" dirty="0" smtClean="0">
                <a:latin typeface="Arial" pitchFamily="34" charset="0"/>
                <a:cs typeface="Arial" pitchFamily="34" charset="0"/>
              </a:rPr>
              <a:t> en </a:t>
            </a:r>
            <a:r>
              <a:rPr lang="fr-FR" dirty="0">
                <a:latin typeface="Arial" pitchFamily="34" charset="0"/>
                <a:cs typeface="Arial" pitchFamily="34" charset="0"/>
              </a:rPr>
              <a:t>comparant automatiquement les profils des personnes qui sont près de lui et </a:t>
            </a:r>
            <a:r>
              <a:rPr lang="fr-FR" dirty="0" smtClean="0">
                <a:latin typeface="Arial" pitchFamily="34" charset="0"/>
                <a:cs typeface="Arial" pitchFamily="34" charset="0"/>
              </a:rPr>
              <a:t>  par </a:t>
            </a:r>
            <a:r>
              <a:rPr lang="fr-FR" dirty="0">
                <a:latin typeface="Arial" pitchFamily="34" charset="0"/>
                <a:cs typeface="Arial" pitchFamily="34" charset="0"/>
              </a:rPr>
              <a:t>la suit </a:t>
            </a:r>
            <a:r>
              <a:rPr lang="fr-FR" dirty="0" smtClean="0">
                <a:latin typeface="Arial" pitchFamily="34" charset="0"/>
                <a:cs typeface="Arial" pitchFamily="34" charset="0"/>
              </a:rPr>
              <a:t>ils peuvent </a:t>
            </a:r>
            <a:r>
              <a:rPr lang="fr-FR" dirty="0">
                <a:latin typeface="Arial" pitchFamily="34" charset="0"/>
                <a:cs typeface="Arial" pitchFamily="34" charset="0"/>
              </a:rPr>
              <a:t>fixer une réunion.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107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fr-FR" dirty="0"/>
              <a:t>Les utilisateurs ne peuvent pas commencer une conversation s'ils ne sont pas connecter "à un </a:t>
            </a:r>
            <a:r>
              <a:rPr lang="fr-FR" dirty="0" err="1"/>
              <a:t>compt</a:t>
            </a:r>
            <a:r>
              <a:rPr lang="fr-FR" dirty="0"/>
              <a:t> </a:t>
            </a:r>
            <a:r>
              <a:rPr lang="fr-FR" dirty="0" err="1"/>
              <a:t>google</a:t>
            </a:r>
            <a:r>
              <a:rPr lang="fr-FR" dirty="0"/>
              <a:t>"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170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À propos d'argent et notre profits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1990056" y="1664245"/>
            <a:ext cx="6974432" cy="2995737"/>
          </a:xfrm>
        </p:spPr>
        <p:txBody>
          <a:bodyPr/>
          <a:lstStyle/>
          <a:p>
            <a:pPr algn="just"/>
            <a:r>
              <a:rPr lang="fr-FR" dirty="0" smtClean="0"/>
              <a:t>	Notre </a:t>
            </a:r>
            <a:r>
              <a:rPr lang="fr-FR" dirty="0"/>
              <a:t>application est gratuite, mais nous prévoyons d'ajouter plus </a:t>
            </a:r>
            <a:r>
              <a:rPr lang="fr-FR" dirty="0" smtClean="0"/>
              <a:t>de fonctionnalités </a:t>
            </a:r>
            <a:r>
              <a:rPr lang="fr-FR" dirty="0"/>
              <a:t>et de la rendre plus grande et nous allons sélectionner </a:t>
            </a:r>
            <a:r>
              <a:rPr lang="fr-FR" dirty="0" smtClean="0"/>
              <a:t>     certaines </a:t>
            </a:r>
            <a:r>
              <a:rPr lang="fr-FR" dirty="0"/>
              <a:t>de ces fonctionnalités pour le rendre restreint à ceux qui ont payé </a:t>
            </a:r>
            <a:r>
              <a:rPr lang="fr-FR" dirty="0" smtClean="0"/>
              <a:t>  de l’argent</a:t>
            </a:r>
            <a:r>
              <a:rPr lang="fr-FR" dirty="0"/>
              <a:t>, 3 $ par exemple. Et nous ajouterons également quelques publicités qui peuvent être supprimées en achetant M2M premium pour seulement </a:t>
            </a:r>
            <a:r>
              <a:rPr lang="fr-FR" dirty="0" smtClean="0"/>
              <a:t>   6 </a:t>
            </a:r>
            <a:r>
              <a:rPr lang="fr-FR" dirty="0"/>
              <a:t>$.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930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</TotalTime>
  <Words>69</Words>
  <Application>Microsoft Office PowerPoint</Application>
  <PresentationFormat>On-screen Show (16:9)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맑은 고딕</vt:lpstr>
      <vt:lpstr>Arial</vt:lpstr>
      <vt:lpstr>Calibri</vt:lpstr>
      <vt:lpstr>Office Theme</vt:lpstr>
      <vt:lpstr>Custom Design</vt:lpstr>
      <vt:lpstr>PowerPoint Presentation</vt:lpstr>
      <vt:lpstr>Problématique</vt:lpstr>
      <vt:lpstr>Solution</vt:lpstr>
      <vt:lpstr>PowerPoint Presentation</vt:lpstr>
      <vt:lpstr>À propos d'argent et notre profits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Amir Elamine</cp:lastModifiedBy>
  <cp:revision>31</cp:revision>
  <dcterms:created xsi:type="dcterms:W3CDTF">2014-04-01T16:27:38Z</dcterms:created>
  <dcterms:modified xsi:type="dcterms:W3CDTF">2016-11-27T11:46:22Z</dcterms:modified>
</cp:coreProperties>
</file>

<file path=docProps/thumbnail.jpeg>
</file>